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9144000" cy="6858000" type="screen4x3"/>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86"/>
      </p:cViewPr>
      <p:guideLst>
        <p:guide orient="horz" pos="2196"/>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570CEB3-4A8C-4449-B14D-5FF06023C529}" type="doc">
      <dgm:prSet loTypeId="urn:microsoft.com/office/officeart/2005/8/layout/process4" loCatId="process" qsTypeId="urn:microsoft.com/office/officeart/2005/8/quickstyle/simple1" qsCatId="simple" csTypeId="urn:microsoft.com/office/officeart/2005/8/colors/accent1_2" csCatId="accent1" phldr="1"/>
      <dgm:spPr/>
    </dgm:pt>
    <dgm:pt modelId="{842B4E04-6592-4457-A639-128A38A0C2B5}">
      <dgm:prSet phldrT="[文本]" custT="1"/>
      <dgm:spPr/>
      <dgm:t>
        <a:bodyPr/>
        <a:lstStyle/>
        <a:p>
          <a:r>
            <a:rPr lang="zh-CN" altLang="en-US" sz="1800" dirty="0" smtClean="0">
              <a:latin typeface="黑体" panose="02010609060101010101" pitchFamily="49" charset="-122"/>
              <a:ea typeface="黑体" panose="02010609060101010101" pitchFamily="49" charset="-122"/>
            </a:rPr>
            <a:t>符合条件的候选人向所在团支部提出申请（填写附件</a:t>
          </a:r>
          <a:r>
            <a:rPr lang="en-US" altLang="zh-CN" sz="1800" dirty="0" smtClean="0">
              <a:latin typeface="黑体" panose="02010609060101010101" pitchFamily="49" charset="-122"/>
              <a:ea typeface="黑体" panose="02010609060101010101" pitchFamily="49" charset="-122"/>
            </a:rPr>
            <a:t>1</a:t>
          </a:r>
          <a:r>
            <a:rPr lang="zh-CN" altLang="en-US" sz="1800" dirty="0" smtClean="0">
              <a:latin typeface="黑体" panose="02010609060101010101" pitchFamily="49" charset="-122"/>
              <a:ea typeface="黑体" panose="02010609060101010101" pitchFamily="49" charset="-122"/>
            </a:rPr>
            <a:t>，并附个人详细情况）</a:t>
          </a:r>
          <a:endParaRPr lang="zh-CN" altLang="en-US" sz="1800" dirty="0">
            <a:latin typeface="黑体" panose="02010609060101010101" pitchFamily="49" charset="-122"/>
            <a:ea typeface="黑体" panose="02010609060101010101" pitchFamily="49" charset="-122"/>
          </a:endParaRPr>
        </a:p>
      </dgm:t>
    </dgm:pt>
    <dgm:pt modelId="{8E4E3F22-E16A-457B-9B0C-253547EA0B95}" cxnId="{4F73B3C6-D8B0-4F7B-9FA5-B0357198315C}"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92ED3EAA-FB3A-4E85-801C-5B1BEE331913}" cxnId="{4F73B3C6-D8B0-4F7B-9FA5-B0357198315C}"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6033ECC4-184C-4C90-827A-44CB4481D4DF}">
      <dgm:prSet phldrT="[文本]" custT="1"/>
      <dgm:spPr/>
      <dgm:t>
        <a:bodyPr/>
        <a:lstStyle/>
        <a:p>
          <a:r>
            <a:rPr lang="zh-CN" altLang="en-US" sz="1800" dirty="0" smtClean="0">
              <a:latin typeface="黑体" panose="02010609060101010101" pitchFamily="49" charset="-122"/>
              <a:ea typeface="黑体" panose="02010609060101010101" pitchFamily="49" charset="-122"/>
            </a:rPr>
            <a:t>团支部召开支委会，根据申报材料，结合申请人日常表现确定</a:t>
          </a:r>
          <a:endParaRPr lang="en-US" altLang="zh-CN" sz="1800" dirty="0" smtClean="0">
            <a:latin typeface="黑体" panose="02010609060101010101" pitchFamily="49" charset="-122"/>
            <a:ea typeface="黑体" panose="02010609060101010101" pitchFamily="49" charset="-122"/>
          </a:endParaRPr>
        </a:p>
        <a:p>
          <a:r>
            <a:rPr lang="zh-CN" altLang="en-US" sz="1800" dirty="0" smtClean="0">
              <a:latin typeface="黑体" panose="02010609060101010101" pitchFamily="49" charset="-122"/>
              <a:ea typeface="黑体" panose="02010609060101010101" pitchFamily="49" charset="-122"/>
            </a:rPr>
            <a:t>初选人名单</a:t>
          </a:r>
          <a:endParaRPr lang="zh-CN" altLang="en-US" sz="1800" dirty="0">
            <a:latin typeface="黑体" panose="02010609060101010101" pitchFamily="49" charset="-122"/>
            <a:ea typeface="黑体" panose="02010609060101010101" pitchFamily="49" charset="-122"/>
          </a:endParaRPr>
        </a:p>
      </dgm:t>
    </dgm:pt>
    <dgm:pt modelId="{A396D805-950E-4A11-B8D4-AD59825CDF54}" cxnId="{DB2AF6B0-673C-48C2-8F81-32D0AA0D8810}"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37DA3DC0-7C3C-466F-BD4B-67D2F326ABA4}" cxnId="{DB2AF6B0-673C-48C2-8F81-32D0AA0D8810}"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E0FEC5FE-CF3A-4C30-823F-4347D8BB6A09}">
      <dgm:prSet phldrT="[文本]" custT="1"/>
      <dgm:spPr/>
      <dgm:t>
        <a:bodyPr/>
        <a:lstStyle/>
        <a:p>
          <a:r>
            <a:rPr lang="zh-CN" altLang="en-US" sz="1800" dirty="0" smtClean="0">
              <a:latin typeface="黑体" panose="02010609060101010101" pitchFamily="49" charset="-122"/>
              <a:ea typeface="黑体" panose="02010609060101010101" pitchFamily="49" charset="-122"/>
            </a:rPr>
            <a:t>确定团支部团员大会时间、流程等</a:t>
          </a:r>
          <a:endParaRPr lang="zh-CN" altLang="en-US" sz="1800" dirty="0">
            <a:latin typeface="黑体" panose="02010609060101010101" pitchFamily="49" charset="-122"/>
            <a:ea typeface="黑体" panose="02010609060101010101" pitchFamily="49" charset="-122"/>
          </a:endParaRPr>
        </a:p>
      </dgm:t>
    </dgm:pt>
    <dgm:pt modelId="{2A9B7A5B-40FB-4EDA-99C9-3EFA1E500F17}" cxnId="{C00632EC-EFEB-45BF-B83E-D00F84C186B7}"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DCDB68A7-E0DB-48F8-97FB-0FFCD28DF640}" cxnId="{C00632EC-EFEB-45BF-B83E-D00F84C186B7}"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82CECD82-B286-422E-A4E9-9BB65E037EE0}">
      <dgm:prSet phldrT="[文本]" custT="1"/>
      <dgm:spPr/>
      <dgm:t>
        <a:bodyPr/>
        <a:lstStyle/>
        <a:p>
          <a:r>
            <a:rPr lang="zh-CN" altLang="en-US" sz="1800" dirty="0" smtClean="0">
              <a:latin typeface="黑体" panose="02010609060101010101" pitchFamily="49" charset="-122"/>
              <a:ea typeface="黑体" panose="02010609060101010101" pitchFamily="49" charset="-122"/>
            </a:rPr>
            <a:t>召开团支部大会，申请人自述</a:t>
          </a:r>
          <a:endParaRPr lang="zh-CN" altLang="en-US" sz="1800" dirty="0">
            <a:latin typeface="黑体" panose="02010609060101010101" pitchFamily="49" charset="-122"/>
            <a:ea typeface="黑体" panose="02010609060101010101" pitchFamily="49" charset="-122"/>
          </a:endParaRPr>
        </a:p>
      </dgm:t>
    </dgm:pt>
    <dgm:pt modelId="{0A11191E-BBF4-436D-8007-4CFB8C2AFBE9}" cxnId="{0C37046A-822A-4A67-AA05-40FCAE18AA2B}"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31EA7439-2B74-4D19-BF67-844BD728DCD6}" cxnId="{0C37046A-822A-4A67-AA05-40FCAE18AA2B}"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1F1FAF70-CAC4-46CB-BDFB-5C30FC10EDC2}">
      <dgm:prSet phldrT="[文本]" custT="1"/>
      <dgm:spPr/>
      <dgm:t>
        <a:bodyPr/>
        <a:lstStyle/>
        <a:p>
          <a:r>
            <a:rPr lang="zh-CN" altLang="en-US" sz="1800" dirty="0" smtClean="0">
              <a:latin typeface="黑体" panose="02010609060101010101" pitchFamily="49" charset="-122"/>
              <a:ea typeface="黑体" panose="02010609060101010101" pitchFamily="49" charset="-122"/>
            </a:rPr>
            <a:t>民主测评（等额投票，需至少得票率</a:t>
          </a:r>
          <a:r>
            <a:rPr lang="en-US" altLang="zh-CN" sz="1800" dirty="0" smtClean="0">
              <a:latin typeface="黑体" panose="02010609060101010101" pitchFamily="49" charset="-122"/>
              <a:ea typeface="黑体" panose="02010609060101010101" pitchFamily="49" charset="-122"/>
            </a:rPr>
            <a:t>60%</a:t>
          </a:r>
          <a:r>
            <a:rPr lang="zh-CN" altLang="en-US" sz="1800" dirty="0" smtClean="0">
              <a:latin typeface="黑体" panose="02010609060101010101" pitchFamily="49" charset="-122"/>
              <a:ea typeface="黑体" panose="02010609060101010101" pitchFamily="49" charset="-122"/>
            </a:rPr>
            <a:t>以上）</a:t>
          </a:r>
          <a:endParaRPr lang="zh-CN" altLang="en-US" sz="1800" dirty="0">
            <a:latin typeface="黑体" panose="02010609060101010101" pitchFamily="49" charset="-122"/>
            <a:ea typeface="黑体" panose="02010609060101010101" pitchFamily="49" charset="-122"/>
          </a:endParaRPr>
        </a:p>
      </dgm:t>
    </dgm:pt>
    <dgm:pt modelId="{11F6DE58-4764-4F7C-87B1-B9F3019EAECF}" cxnId="{A7187591-43F4-4AA3-A13D-96AAF1537AB6}"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B4A34B14-E2B7-4BDA-857D-D556A2FC5657}" cxnId="{A7187591-43F4-4AA3-A13D-96AAF1537AB6}"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1D4C4F66-0D06-452B-AE8F-AE14E94D6932}">
      <dgm:prSet phldrT="[文本]" custT="1"/>
      <dgm:spPr/>
      <dgm:t>
        <a:bodyPr/>
        <a:lstStyle/>
        <a:p>
          <a:r>
            <a:rPr lang="zh-CN" altLang="en-US" sz="1800" dirty="0" smtClean="0">
              <a:latin typeface="黑体" panose="02010609060101010101" pitchFamily="49" charset="-122"/>
              <a:ea typeface="黑体" panose="02010609060101010101" pitchFamily="49" charset="-122"/>
            </a:rPr>
            <a:t>自由讨论，主要针对候选人的优缺点、政治思想、道德品行、作用发挥、执行纪律等方面表现进行讨论</a:t>
          </a:r>
          <a:endParaRPr lang="zh-CN" altLang="en-US" sz="1800" dirty="0">
            <a:latin typeface="黑体" panose="02010609060101010101" pitchFamily="49" charset="-122"/>
            <a:ea typeface="黑体" panose="02010609060101010101" pitchFamily="49" charset="-122"/>
          </a:endParaRPr>
        </a:p>
      </dgm:t>
    </dgm:pt>
    <dgm:pt modelId="{896E7388-D265-412E-B63D-987988305C15}" cxnId="{C3F0C6A1-DCD2-4069-931E-BF14306E40C6}"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39630845-79E0-4C10-9858-420A9F5590B7}" cxnId="{C3F0C6A1-DCD2-4069-931E-BF14306E40C6}"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DE22C145-DD16-4441-8A1C-A93BBDD9590F}" type="pres">
      <dgm:prSet presAssocID="{5570CEB3-4A8C-4449-B14D-5FF06023C529}" presName="Name0" presStyleCnt="0">
        <dgm:presLayoutVars>
          <dgm:dir/>
          <dgm:animLvl val="lvl"/>
          <dgm:resizeHandles val="exact"/>
        </dgm:presLayoutVars>
      </dgm:prSet>
      <dgm:spPr/>
    </dgm:pt>
    <dgm:pt modelId="{1B8DF995-C6A2-42CA-B4D6-63F15920C892}" type="pres">
      <dgm:prSet presAssocID="{1D4C4F66-0D06-452B-AE8F-AE14E94D6932}" presName="boxAndChildren" presStyleCnt="0"/>
      <dgm:spPr/>
    </dgm:pt>
    <dgm:pt modelId="{656EC1F0-4DFB-48BF-9638-473701DD5ECB}" type="pres">
      <dgm:prSet presAssocID="{1D4C4F66-0D06-452B-AE8F-AE14E94D6932}" presName="parentTextBox" presStyleLbl="node1" presStyleIdx="0" presStyleCnt="6"/>
      <dgm:spPr/>
      <dgm:t>
        <a:bodyPr/>
        <a:lstStyle/>
        <a:p>
          <a:endParaRPr lang="zh-CN" altLang="en-US"/>
        </a:p>
      </dgm:t>
    </dgm:pt>
    <dgm:pt modelId="{20654A80-7C39-471F-834A-4506EB8EBFB1}" type="pres">
      <dgm:prSet presAssocID="{B4A34B14-E2B7-4BDA-857D-D556A2FC5657}" presName="sp" presStyleCnt="0"/>
      <dgm:spPr/>
    </dgm:pt>
    <dgm:pt modelId="{7883F6A9-01EB-4402-AF68-BC3A11C81B4D}" type="pres">
      <dgm:prSet presAssocID="{1F1FAF70-CAC4-46CB-BDFB-5C30FC10EDC2}" presName="arrowAndChildren" presStyleCnt="0"/>
      <dgm:spPr/>
    </dgm:pt>
    <dgm:pt modelId="{BD8CB47B-A587-46C2-81A3-5FC0D5D8005A}" type="pres">
      <dgm:prSet presAssocID="{1F1FAF70-CAC4-46CB-BDFB-5C30FC10EDC2}" presName="parentTextArrow" presStyleLbl="node1" presStyleIdx="1" presStyleCnt="6"/>
      <dgm:spPr/>
      <dgm:t>
        <a:bodyPr/>
        <a:lstStyle/>
        <a:p>
          <a:endParaRPr lang="zh-CN" altLang="en-US"/>
        </a:p>
      </dgm:t>
    </dgm:pt>
    <dgm:pt modelId="{3B496F00-AC57-4078-A3CB-6CE08DA8E01E}" type="pres">
      <dgm:prSet presAssocID="{31EA7439-2B74-4D19-BF67-844BD728DCD6}" presName="sp" presStyleCnt="0"/>
      <dgm:spPr/>
    </dgm:pt>
    <dgm:pt modelId="{C9EA3536-1FE7-4B9A-99BC-69AB77CB60ED}" type="pres">
      <dgm:prSet presAssocID="{82CECD82-B286-422E-A4E9-9BB65E037EE0}" presName="arrowAndChildren" presStyleCnt="0"/>
      <dgm:spPr/>
    </dgm:pt>
    <dgm:pt modelId="{058C54D7-B9DE-4294-85BB-9606D9218923}" type="pres">
      <dgm:prSet presAssocID="{82CECD82-B286-422E-A4E9-9BB65E037EE0}" presName="parentTextArrow" presStyleLbl="node1" presStyleIdx="2" presStyleCnt="6"/>
      <dgm:spPr/>
      <dgm:t>
        <a:bodyPr/>
        <a:lstStyle/>
        <a:p>
          <a:endParaRPr lang="zh-CN" altLang="en-US"/>
        </a:p>
      </dgm:t>
    </dgm:pt>
    <dgm:pt modelId="{B72ADFD4-25A8-49FE-A58E-FB3DF721ED0A}" type="pres">
      <dgm:prSet presAssocID="{DCDB68A7-E0DB-48F8-97FB-0FFCD28DF640}" presName="sp" presStyleCnt="0"/>
      <dgm:spPr/>
    </dgm:pt>
    <dgm:pt modelId="{CDD409F5-74FA-4501-B788-FC0F1CD8FFCD}" type="pres">
      <dgm:prSet presAssocID="{E0FEC5FE-CF3A-4C30-823F-4347D8BB6A09}" presName="arrowAndChildren" presStyleCnt="0"/>
      <dgm:spPr/>
    </dgm:pt>
    <dgm:pt modelId="{EFB17819-0578-4D79-AF57-16ABE65A8C32}" type="pres">
      <dgm:prSet presAssocID="{E0FEC5FE-CF3A-4C30-823F-4347D8BB6A09}" presName="parentTextArrow" presStyleLbl="node1" presStyleIdx="3" presStyleCnt="6"/>
      <dgm:spPr/>
      <dgm:t>
        <a:bodyPr/>
        <a:lstStyle/>
        <a:p>
          <a:endParaRPr lang="zh-CN" altLang="en-US"/>
        </a:p>
      </dgm:t>
    </dgm:pt>
    <dgm:pt modelId="{1AA2D580-C205-4ADC-AB04-1B6E60703DC9}" type="pres">
      <dgm:prSet presAssocID="{37DA3DC0-7C3C-466F-BD4B-67D2F326ABA4}" presName="sp" presStyleCnt="0"/>
      <dgm:spPr/>
    </dgm:pt>
    <dgm:pt modelId="{56380C29-7E3C-486D-A605-7B44BC2EA966}" type="pres">
      <dgm:prSet presAssocID="{6033ECC4-184C-4C90-827A-44CB4481D4DF}" presName="arrowAndChildren" presStyleCnt="0"/>
      <dgm:spPr/>
    </dgm:pt>
    <dgm:pt modelId="{90B9D352-5ADE-4FF2-865E-4086EAC6BD53}" type="pres">
      <dgm:prSet presAssocID="{6033ECC4-184C-4C90-827A-44CB4481D4DF}" presName="parentTextArrow" presStyleLbl="node1" presStyleIdx="4" presStyleCnt="6"/>
      <dgm:spPr/>
      <dgm:t>
        <a:bodyPr/>
        <a:lstStyle/>
        <a:p>
          <a:endParaRPr lang="zh-CN" altLang="en-US"/>
        </a:p>
      </dgm:t>
    </dgm:pt>
    <dgm:pt modelId="{FEC41678-A15C-4459-8F59-9A28BD503CF5}" type="pres">
      <dgm:prSet presAssocID="{92ED3EAA-FB3A-4E85-801C-5B1BEE331913}" presName="sp" presStyleCnt="0"/>
      <dgm:spPr/>
    </dgm:pt>
    <dgm:pt modelId="{79383823-EB7A-46A7-86BB-78685CF78240}" type="pres">
      <dgm:prSet presAssocID="{842B4E04-6592-4457-A639-128A38A0C2B5}" presName="arrowAndChildren" presStyleCnt="0"/>
      <dgm:spPr/>
    </dgm:pt>
    <dgm:pt modelId="{C5FBCE99-0800-47F2-93BF-54D8253FE250}" type="pres">
      <dgm:prSet presAssocID="{842B4E04-6592-4457-A639-128A38A0C2B5}" presName="parentTextArrow" presStyleLbl="node1" presStyleIdx="5" presStyleCnt="6" custScaleY="100530"/>
      <dgm:spPr/>
      <dgm:t>
        <a:bodyPr/>
        <a:lstStyle/>
        <a:p>
          <a:endParaRPr lang="zh-CN" altLang="en-US"/>
        </a:p>
      </dgm:t>
    </dgm:pt>
  </dgm:ptLst>
  <dgm:cxnLst>
    <dgm:cxn modelId="{C00632EC-EFEB-45BF-B83E-D00F84C186B7}" srcId="{5570CEB3-4A8C-4449-B14D-5FF06023C529}" destId="{E0FEC5FE-CF3A-4C30-823F-4347D8BB6A09}" srcOrd="2" destOrd="0" parTransId="{2A9B7A5B-40FB-4EDA-99C9-3EFA1E500F17}" sibTransId="{DCDB68A7-E0DB-48F8-97FB-0FFCD28DF640}"/>
    <dgm:cxn modelId="{A7187591-43F4-4AA3-A13D-96AAF1537AB6}" srcId="{5570CEB3-4A8C-4449-B14D-5FF06023C529}" destId="{1F1FAF70-CAC4-46CB-BDFB-5C30FC10EDC2}" srcOrd="4" destOrd="0" parTransId="{11F6DE58-4764-4F7C-87B1-B9F3019EAECF}" sibTransId="{B4A34B14-E2B7-4BDA-857D-D556A2FC5657}"/>
    <dgm:cxn modelId="{0C37046A-822A-4A67-AA05-40FCAE18AA2B}" srcId="{5570CEB3-4A8C-4449-B14D-5FF06023C529}" destId="{82CECD82-B286-422E-A4E9-9BB65E037EE0}" srcOrd="3" destOrd="0" parTransId="{0A11191E-BBF4-436D-8007-4CFB8C2AFBE9}" sibTransId="{31EA7439-2B74-4D19-BF67-844BD728DCD6}"/>
    <dgm:cxn modelId="{615C9214-ADCB-41B5-8D2E-4AFAFD53BEE5}" type="presOf" srcId="{1D4C4F66-0D06-452B-AE8F-AE14E94D6932}" destId="{656EC1F0-4DFB-48BF-9638-473701DD5ECB}" srcOrd="0" destOrd="0" presId="urn:microsoft.com/office/officeart/2005/8/layout/process4"/>
    <dgm:cxn modelId="{4F73B3C6-D8B0-4F7B-9FA5-B0357198315C}" srcId="{5570CEB3-4A8C-4449-B14D-5FF06023C529}" destId="{842B4E04-6592-4457-A639-128A38A0C2B5}" srcOrd="0" destOrd="0" parTransId="{8E4E3F22-E16A-457B-9B0C-253547EA0B95}" sibTransId="{92ED3EAA-FB3A-4E85-801C-5B1BEE331913}"/>
    <dgm:cxn modelId="{B04ED61F-5037-4771-9D18-1B48B8F93D8A}" type="presOf" srcId="{82CECD82-B286-422E-A4E9-9BB65E037EE0}" destId="{058C54D7-B9DE-4294-85BB-9606D9218923}" srcOrd="0" destOrd="0" presId="urn:microsoft.com/office/officeart/2005/8/layout/process4"/>
    <dgm:cxn modelId="{EC9E4A29-759F-4F4F-8EFE-D797F6A0E095}" type="presOf" srcId="{5570CEB3-4A8C-4449-B14D-5FF06023C529}" destId="{DE22C145-DD16-4441-8A1C-A93BBDD9590F}" srcOrd="0" destOrd="0" presId="urn:microsoft.com/office/officeart/2005/8/layout/process4"/>
    <dgm:cxn modelId="{D98AC481-E429-4A71-8749-7D8427958078}" type="presOf" srcId="{842B4E04-6592-4457-A639-128A38A0C2B5}" destId="{C5FBCE99-0800-47F2-93BF-54D8253FE250}" srcOrd="0" destOrd="0" presId="urn:microsoft.com/office/officeart/2005/8/layout/process4"/>
    <dgm:cxn modelId="{357F6835-F6FE-4518-8BDB-15D7A07B3E2A}" type="presOf" srcId="{6033ECC4-184C-4C90-827A-44CB4481D4DF}" destId="{90B9D352-5ADE-4FF2-865E-4086EAC6BD53}" srcOrd="0" destOrd="0" presId="urn:microsoft.com/office/officeart/2005/8/layout/process4"/>
    <dgm:cxn modelId="{C3F0C6A1-DCD2-4069-931E-BF14306E40C6}" srcId="{5570CEB3-4A8C-4449-B14D-5FF06023C529}" destId="{1D4C4F66-0D06-452B-AE8F-AE14E94D6932}" srcOrd="5" destOrd="0" parTransId="{896E7388-D265-412E-B63D-987988305C15}" sibTransId="{39630845-79E0-4C10-9858-420A9F5590B7}"/>
    <dgm:cxn modelId="{1552241B-A8D3-4398-A460-E6D5CAFC3645}" type="presOf" srcId="{1F1FAF70-CAC4-46CB-BDFB-5C30FC10EDC2}" destId="{BD8CB47B-A587-46C2-81A3-5FC0D5D8005A}" srcOrd="0" destOrd="0" presId="urn:microsoft.com/office/officeart/2005/8/layout/process4"/>
    <dgm:cxn modelId="{7FE17E62-03C2-4718-8048-71F9469A6AB3}" type="presOf" srcId="{E0FEC5FE-CF3A-4C30-823F-4347D8BB6A09}" destId="{EFB17819-0578-4D79-AF57-16ABE65A8C32}" srcOrd="0" destOrd="0" presId="urn:microsoft.com/office/officeart/2005/8/layout/process4"/>
    <dgm:cxn modelId="{DB2AF6B0-673C-48C2-8F81-32D0AA0D8810}" srcId="{5570CEB3-4A8C-4449-B14D-5FF06023C529}" destId="{6033ECC4-184C-4C90-827A-44CB4481D4DF}" srcOrd="1" destOrd="0" parTransId="{A396D805-950E-4A11-B8D4-AD59825CDF54}" sibTransId="{37DA3DC0-7C3C-466F-BD4B-67D2F326ABA4}"/>
    <dgm:cxn modelId="{50085199-EAAE-4B2F-83D7-6B2C182100D4}" type="presParOf" srcId="{DE22C145-DD16-4441-8A1C-A93BBDD9590F}" destId="{1B8DF995-C6A2-42CA-B4D6-63F15920C892}" srcOrd="0" destOrd="0" presId="urn:microsoft.com/office/officeart/2005/8/layout/process4"/>
    <dgm:cxn modelId="{FF19686C-4F0F-46D8-8634-DC8E4A71F529}" type="presParOf" srcId="{1B8DF995-C6A2-42CA-B4D6-63F15920C892}" destId="{656EC1F0-4DFB-48BF-9638-473701DD5ECB}" srcOrd="0" destOrd="0" presId="urn:microsoft.com/office/officeart/2005/8/layout/process4"/>
    <dgm:cxn modelId="{8056A8FA-1298-4F29-AF22-DA4A660B4AC1}" type="presParOf" srcId="{DE22C145-DD16-4441-8A1C-A93BBDD9590F}" destId="{20654A80-7C39-471F-834A-4506EB8EBFB1}" srcOrd="1" destOrd="0" presId="urn:microsoft.com/office/officeart/2005/8/layout/process4"/>
    <dgm:cxn modelId="{0EBE9245-C9F1-4191-80F8-618F49E96FD7}" type="presParOf" srcId="{DE22C145-DD16-4441-8A1C-A93BBDD9590F}" destId="{7883F6A9-01EB-4402-AF68-BC3A11C81B4D}" srcOrd="2" destOrd="0" presId="urn:microsoft.com/office/officeart/2005/8/layout/process4"/>
    <dgm:cxn modelId="{29099C33-231E-4BEB-BD0D-6D5720E89E17}" type="presParOf" srcId="{7883F6A9-01EB-4402-AF68-BC3A11C81B4D}" destId="{BD8CB47B-A587-46C2-81A3-5FC0D5D8005A}" srcOrd="0" destOrd="0" presId="urn:microsoft.com/office/officeart/2005/8/layout/process4"/>
    <dgm:cxn modelId="{C17FF1A8-157E-4048-A044-17120A09CD55}" type="presParOf" srcId="{DE22C145-DD16-4441-8A1C-A93BBDD9590F}" destId="{3B496F00-AC57-4078-A3CB-6CE08DA8E01E}" srcOrd="3" destOrd="0" presId="urn:microsoft.com/office/officeart/2005/8/layout/process4"/>
    <dgm:cxn modelId="{7C7961BC-D3C5-4386-94A8-D434CB9F36BB}" type="presParOf" srcId="{DE22C145-DD16-4441-8A1C-A93BBDD9590F}" destId="{C9EA3536-1FE7-4B9A-99BC-69AB77CB60ED}" srcOrd="4" destOrd="0" presId="urn:microsoft.com/office/officeart/2005/8/layout/process4"/>
    <dgm:cxn modelId="{8C267227-4F71-4B42-A5C9-5EB509A91E3C}" type="presParOf" srcId="{C9EA3536-1FE7-4B9A-99BC-69AB77CB60ED}" destId="{058C54D7-B9DE-4294-85BB-9606D9218923}" srcOrd="0" destOrd="0" presId="urn:microsoft.com/office/officeart/2005/8/layout/process4"/>
    <dgm:cxn modelId="{CE6AFBC2-AFFA-40F2-B13B-304C8608684B}" type="presParOf" srcId="{DE22C145-DD16-4441-8A1C-A93BBDD9590F}" destId="{B72ADFD4-25A8-49FE-A58E-FB3DF721ED0A}" srcOrd="5" destOrd="0" presId="urn:microsoft.com/office/officeart/2005/8/layout/process4"/>
    <dgm:cxn modelId="{ADEF7B06-94A1-41B8-B27B-71D097BD6045}" type="presParOf" srcId="{DE22C145-DD16-4441-8A1C-A93BBDD9590F}" destId="{CDD409F5-74FA-4501-B788-FC0F1CD8FFCD}" srcOrd="6" destOrd="0" presId="urn:microsoft.com/office/officeart/2005/8/layout/process4"/>
    <dgm:cxn modelId="{FF06A8B1-7D4A-4C9B-B789-80F0923EE9DA}" type="presParOf" srcId="{CDD409F5-74FA-4501-B788-FC0F1CD8FFCD}" destId="{EFB17819-0578-4D79-AF57-16ABE65A8C32}" srcOrd="0" destOrd="0" presId="urn:microsoft.com/office/officeart/2005/8/layout/process4"/>
    <dgm:cxn modelId="{BEC690C8-219F-46DE-824A-35E4E8093897}" type="presParOf" srcId="{DE22C145-DD16-4441-8A1C-A93BBDD9590F}" destId="{1AA2D580-C205-4ADC-AB04-1B6E60703DC9}" srcOrd="7" destOrd="0" presId="urn:microsoft.com/office/officeart/2005/8/layout/process4"/>
    <dgm:cxn modelId="{F48D3B8F-7CDA-4E23-9379-6F6AE8CAD7C4}" type="presParOf" srcId="{DE22C145-DD16-4441-8A1C-A93BBDD9590F}" destId="{56380C29-7E3C-486D-A605-7B44BC2EA966}" srcOrd="8" destOrd="0" presId="urn:microsoft.com/office/officeart/2005/8/layout/process4"/>
    <dgm:cxn modelId="{5969F0F3-AEC2-4FCC-A9EE-0E4D68A32F51}" type="presParOf" srcId="{56380C29-7E3C-486D-A605-7B44BC2EA966}" destId="{90B9D352-5ADE-4FF2-865E-4086EAC6BD53}" srcOrd="0" destOrd="0" presId="urn:microsoft.com/office/officeart/2005/8/layout/process4"/>
    <dgm:cxn modelId="{F0F9930B-0B53-45D2-8655-8F91BAEE43D9}" type="presParOf" srcId="{DE22C145-DD16-4441-8A1C-A93BBDD9590F}" destId="{FEC41678-A15C-4459-8F59-9A28BD503CF5}" srcOrd="9" destOrd="0" presId="urn:microsoft.com/office/officeart/2005/8/layout/process4"/>
    <dgm:cxn modelId="{80D2C2AE-B97B-4783-A1C8-4D2DED4DE1A0}" type="presParOf" srcId="{DE22C145-DD16-4441-8A1C-A93BBDD9590F}" destId="{79383823-EB7A-46A7-86BB-78685CF78240}" srcOrd="10" destOrd="0" presId="urn:microsoft.com/office/officeart/2005/8/layout/process4"/>
    <dgm:cxn modelId="{AA2E94EE-7B13-4CBF-8812-D9ED96CC8830}" type="presParOf" srcId="{79383823-EB7A-46A7-86BB-78685CF78240}" destId="{C5FBCE99-0800-47F2-93BF-54D8253FE250}" srcOrd="0" destOrd="0" presId="urn:microsoft.com/office/officeart/2005/8/layout/process4"/>
  </dgm:cxnLst>
  <dgm:bg>
    <a:solidFill>
      <a:schemeClr val="accent3">
        <a:lumMod val="20000"/>
        <a:lumOff val="80000"/>
      </a:schemeClr>
    </a:solidFill>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70CEB3-4A8C-4449-B14D-5FF06023C529}" type="doc">
      <dgm:prSet loTypeId="urn:microsoft.com/office/officeart/2005/8/layout/process4" loCatId="process" qsTypeId="urn:microsoft.com/office/officeart/2005/8/quickstyle/simple1" qsCatId="simple" csTypeId="urn:microsoft.com/office/officeart/2005/8/colors/accent1_2" csCatId="accent1" phldr="1"/>
      <dgm:spPr/>
    </dgm:pt>
    <dgm:pt modelId="{8F5A6AC9-FFC1-4391-954F-28716CABF9BB}">
      <dgm:prSet phldrT="[文本]" custT="1"/>
      <dgm:spPr/>
      <dgm:t>
        <a:bodyPr/>
        <a:lstStyle/>
        <a:p>
          <a:r>
            <a:rPr lang="zh-CN" altLang="en-US" sz="1600" dirty="0" smtClean="0">
              <a:latin typeface="黑体" panose="02010609060101010101" pitchFamily="49" charset="-122"/>
              <a:ea typeface="黑体" panose="02010609060101010101" pitchFamily="49" charset="-122"/>
            </a:rPr>
            <a:t>大会结束后，团支部召开支委会，根据前面讨论情况确定推荐人选（请注意团员大会上测评得票率仅是征求意见的一个程序，不作为最终决定是否推荐的主要标准，一般推荐</a:t>
          </a:r>
          <a:r>
            <a:rPr lang="en-US" altLang="zh-CN" sz="1600" dirty="0" smtClean="0">
              <a:latin typeface="黑体" panose="02010609060101010101" pitchFamily="49" charset="-122"/>
              <a:ea typeface="黑体" panose="02010609060101010101" pitchFamily="49" charset="-122"/>
            </a:rPr>
            <a:t>2-3</a:t>
          </a:r>
          <a:r>
            <a:rPr lang="zh-CN" altLang="en-US" sz="1600" dirty="0" smtClean="0">
              <a:latin typeface="黑体" panose="02010609060101010101" pitchFamily="49" charset="-122"/>
              <a:ea typeface="黑体" panose="02010609060101010101" pitchFamily="49" charset="-122"/>
            </a:rPr>
            <a:t>人，没合适的可不推荐，有特别优秀的也可多推荐）</a:t>
          </a:r>
          <a:endParaRPr lang="zh-CN" altLang="en-US" sz="1600" dirty="0">
            <a:latin typeface="黑体" panose="02010609060101010101" pitchFamily="49" charset="-122"/>
            <a:ea typeface="黑体" panose="02010609060101010101" pitchFamily="49" charset="-122"/>
          </a:endParaRPr>
        </a:p>
      </dgm:t>
    </dgm:pt>
    <dgm:pt modelId="{E2A0850A-624A-4B62-9401-83F6E9308882}" cxnId="{80A5DA34-732C-4545-AE6D-C9FFE570B0C4}"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202C2114-725B-49F7-8D4C-278D126376EF}" cxnId="{80A5DA34-732C-4545-AE6D-C9FFE570B0C4}"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5A62F47E-4AA9-4279-BD9E-7065EF77EBBF}">
      <dgm:prSet phldrT="[文本]" custT="1"/>
      <dgm:spPr/>
      <dgm:t>
        <a:bodyPr/>
        <a:lstStyle/>
        <a:p>
          <a:r>
            <a:rPr lang="zh-CN" altLang="en-US" sz="1800" dirty="0" smtClean="0">
              <a:latin typeface="黑体" panose="02010609060101010101" pitchFamily="49" charset="-122"/>
              <a:ea typeface="黑体" panose="02010609060101010101" pitchFamily="49" charset="-122"/>
            </a:rPr>
            <a:t>各团支部汇总个人申请、附件</a:t>
          </a:r>
          <a:r>
            <a:rPr lang="en-US" altLang="zh-CN" sz="1800" dirty="0" smtClean="0">
              <a:latin typeface="黑体" panose="02010609060101010101" pitchFamily="49" charset="-122"/>
              <a:ea typeface="黑体" panose="02010609060101010101" pitchFamily="49" charset="-122"/>
            </a:rPr>
            <a:t>1</a:t>
          </a:r>
          <a:r>
            <a:rPr lang="zh-CN" altLang="en-US" sz="1800" dirty="0" smtClean="0">
              <a:latin typeface="黑体" panose="02010609060101010101" pitchFamily="49" charset="-122"/>
              <a:ea typeface="黑体" panose="02010609060101010101" pitchFamily="49" charset="-122"/>
            </a:rPr>
            <a:t>（一式两份）上报年级团总支初审（年级团总支书记由辅导员担任）</a:t>
          </a:r>
          <a:endParaRPr lang="zh-CN" altLang="en-US" sz="1800" dirty="0">
            <a:latin typeface="黑体" panose="02010609060101010101" pitchFamily="49" charset="-122"/>
            <a:ea typeface="黑体" panose="02010609060101010101" pitchFamily="49" charset="-122"/>
          </a:endParaRPr>
        </a:p>
      </dgm:t>
    </dgm:pt>
    <dgm:pt modelId="{27C891D7-F2D5-4F0C-8A85-49D04BEC61A4}" cxnId="{4C92213C-B772-42B7-96BD-A22798061A16}"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C19812AC-33BE-4E81-BF04-F18B0C4C5AF3}" cxnId="{4C92213C-B772-42B7-96BD-A22798061A16}"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6969AD9F-41F0-4834-802E-57B95CC5E418}">
      <dgm:prSet phldrT="[文本]" custT="1"/>
      <dgm:spPr/>
      <dgm:t>
        <a:bodyPr/>
        <a:lstStyle/>
        <a:p>
          <a:r>
            <a:rPr lang="zh-CN" altLang="en-US" sz="1800" dirty="0" smtClean="0">
              <a:latin typeface="黑体" panose="02010609060101010101" pitchFamily="49" charset="-122"/>
              <a:ea typeface="黑体" panose="02010609060101010101" pitchFamily="49" charset="-122"/>
            </a:rPr>
            <a:t>年级团总支初审后将纸质材料和附件</a:t>
          </a:r>
          <a:r>
            <a:rPr lang="en-US" altLang="zh-CN" sz="1800" dirty="0" smtClean="0">
              <a:latin typeface="黑体" panose="02010609060101010101" pitchFamily="49" charset="-122"/>
              <a:ea typeface="黑体" panose="02010609060101010101" pitchFamily="49" charset="-122"/>
            </a:rPr>
            <a:t>2</a:t>
          </a:r>
          <a:r>
            <a:rPr lang="zh-CN" altLang="en-US" sz="1800" dirty="0" smtClean="0">
              <a:latin typeface="黑体" panose="02010609060101010101" pitchFamily="49" charset="-122"/>
              <a:ea typeface="黑体" panose="02010609060101010101" pitchFamily="49" charset="-122"/>
            </a:rPr>
            <a:t>汇总表报学院团委</a:t>
          </a:r>
          <a:r>
            <a:rPr lang="zh-CN" altLang="en-US" sz="1800" dirty="0" smtClean="0">
              <a:latin typeface="黑体" panose="02010609060101010101" pitchFamily="49" charset="-122"/>
              <a:ea typeface="黑体" panose="02010609060101010101" pitchFamily="49" charset="-122"/>
            </a:rPr>
            <a:t>审核并公</a:t>
          </a:r>
          <a:r>
            <a:rPr lang="zh-CN" altLang="en-US" sz="1800" dirty="0" smtClean="0">
              <a:latin typeface="黑体" panose="02010609060101010101" pitchFamily="49" charset="-122"/>
              <a:ea typeface="黑体" panose="02010609060101010101" pitchFamily="49" charset="-122"/>
            </a:rPr>
            <a:t>示后推荐给各</a:t>
          </a:r>
          <a:r>
            <a:rPr lang="zh-CN" altLang="en-US" sz="1800" dirty="0" smtClean="0">
              <a:latin typeface="黑体" panose="02010609060101010101" pitchFamily="49" charset="-122"/>
              <a:ea typeface="黑体" panose="02010609060101010101" pitchFamily="49" charset="-122"/>
            </a:rPr>
            <a:t>党支部</a:t>
          </a:r>
          <a:endParaRPr lang="en-US" altLang="zh-CN" sz="1800" dirty="0" smtClean="0">
            <a:latin typeface="黑体" panose="02010609060101010101" pitchFamily="49" charset="-122"/>
            <a:ea typeface="黑体" panose="02010609060101010101" pitchFamily="49" charset="-122"/>
          </a:endParaRPr>
        </a:p>
        <a:p>
          <a:r>
            <a:rPr lang="zh-CN" altLang="en-US" sz="1800" dirty="0" smtClean="0">
              <a:latin typeface="黑体" panose="02010609060101010101" pitchFamily="49" charset="-122"/>
              <a:ea typeface="黑体" panose="02010609060101010101" pitchFamily="49" charset="-122"/>
            </a:rPr>
            <a:t>（上述工作应在每学期开学后一周左右内完成）</a:t>
          </a:r>
          <a:endParaRPr lang="zh-CN" altLang="en-US" sz="1800" dirty="0">
            <a:latin typeface="黑体" panose="02010609060101010101" pitchFamily="49" charset="-122"/>
            <a:ea typeface="黑体" panose="02010609060101010101" pitchFamily="49" charset="-122"/>
          </a:endParaRPr>
        </a:p>
      </dgm:t>
    </dgm:pt>
    <dgm:pt modelId="{DFF694DB-7952-4DBB-A828-41B8343748A3}" cxnId="{5B5020D0-3F30-441E-B0E9-64B15B83E2A4}"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9BF8B505-D4B7-4692-B977-E74F6F2C33FD}" cxnId="{5B5020D0-3F30-441E-B0E9-64B15B83E2A4}"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581A82DB-9F7D-4673-8566-B2D2228BCDBD}">
      <dgm:prSet phldrT="[文本]" custT="1"/>
      <dgm:spPr/>
      <dgm:t>
        <a:bodyPr/>
        <a:lstStyle/>
        <a:p>
          <a:r>
            <a:rPr lang="zh-CN" altLang="en-US" sz="1800" dirty="0" smtClean="0">
              <a:latin typeface="黑体" panose="02010609060101010101" pitchFamily="49" charset="-122"/>
              <a:ea typeface="黑体" panose="02010609060101010101" pitchFamily="49" charset="-122"/>
            </a:rPr>
            <a:t>各党支部根据汇总的推荐对象情况，可以采用审阅材料、征求师生意见、座谈交流、答辩等形式，召开支委会或支部大会，讨论确定入党积极分子</a:t>
          </a:r>
          <a:endParaRPr lang="zh-CN" altLang="en-US" sz="1800" dirty="0">
            <a:latin typeface="黑体" panose="02010609060101010101" pitchFamily="49" charset="-122"/>
            <a:ea typeface="黑体" panose="02010609060101010101" pitchFamily="49" charset="-122"/>
          </a:endParaRPr>
        </a:p>
      </dgm:t>
    </dgm:pt>
    <dgm:pt modelId="{D791E3B0-7355-48F8-B7F6-6A4A587AE5AF}" cxnId="{26C41681-385B-4702-BE85-1A81368E954C}"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432B72E5-0D5E-425A-A464-B0AC47F764A1}" cxnId="{26C41681-385B-4702-BE85-1A81368E954C}"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0ECBF4C4-C4C1-469A-AB92-4526362FAFCB}">
      <dgm:prSet phldrT="[文本]" custT="1"/>
      <dgm:spPr/>
      <dgm:t>
        <a:bodyPr/>
        <a:lstStyle/>
        <a:p>
          <a:r>
            <a:rPr lang="zh-CN" altLang="en-US" sz="1800" dirty="0" smtClean="0">
              <a:latin typeface="黑体" panose="02010609060101010101" pitchFamily="49" charset="-122"/>
              <a:ea typeface="黑体" panose="02010609060101010101" pitchFamily="49" charset="-122"/>
            </a:rPr>
            <a:t>报学院学生党总支和学院党委备案并通知到各团支部</a:t>
          </a:r>
          <a:endParaRPr lang="zh-CN" altLang="en-US" sz="1800" dirty="0">
            <a:latin typeface="黑体" panose="02010609060101010101" pitchFamily="49" charset="-122"/>
            <a:ea typeface="黑体" panose="02010609060101010101" pitchFamily="49" charset="-122"/>
          </a:endParaRPr>
        </a:p>
      </dgm:t>
    </dgm:pt>
    <dgm:pt modelId="{F5D9A545-4B7F-4BD1-B566-7ED8A5B14AF6}" cxnId="{64596D3A-709B-4B3D-892C-C1D19A00B5A6}"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7F519F47-D7FA-456D-9C2E-1CA73A9D5320}" cxnId="{64596D3A-709B-4B3D-892C-C1D19A00B5A6}" type="sibTrans">
      <dgm:prSet custT="1"/>
      <dgm:spPr/>
      <dgm:t>
        <a:bodyPr/>
        <a:lstStyle/>
        <a:p>
          <a:endParaRPr lang="zh-CN" altLang="en-US" sz="1800">
            <a:latin typeface="黑体" panose="02010609060101010101" pitchFamily="49" charset="-122"/>
            <a:ea typeface="黑体" panose="02010609060101010101" pitchFamily="49" charset="-122"/>
          </a:endParaRPr>
        </a:p>
      </dgm:t>
    </dgm:pt>
    <dgm:pt modelId="{F12FB96A-501C-4ECF-9175-B0A57244A878}">
      <dgm:prSet phldrT="[文本]" custT="1"/>
      <dgm:spPr/>
      <dgm:t>
        <a:bodyPr/>
        <a:lstStyle/>
        <a:p>
          <a:r>
            <a:rPr lang="zh-CN" altLang="en-US" sz="1800" dirty="0" smtClean="0">
              <a:latin typeface="黑体" panose="02010609060101010101" pitchFamily="49" charset="-122"/>
              <a:ea typeface="黑体" panose="02010609060101010101" pitchFamily="49" charset="-122"/>
            </a:rPr>
            <a:t>推荐对象中未被确定为入党积极分子的同学继续在所在团支部培养考察</a:t>
          </a:r>
          <a:endParaRPr lang="zh-CN" altLang="en-US" sz="1800" dirty="0">
            <a:latin typeface="黑体" panose="02010609060101010101" pitchFamily="49" charset="-122"/>
            <a:ea typeface="黑体" panose="02010609060101010101" pitchFamily="49" charset="-122"/>
          </a:endParaRPr>
        </a:p>
      </dgm:t>
    </dgm:pt>
    <dgm:pt modelId="{60F1B51A-239A-47F2-AB2A-1167D82FF0C2}" cxnId="{DED3C585-FC63-4438-A6A2-0CAB9745814E}" type="parTrans">
      <dgm:prSet/>
      <dgm:spPr/>
      <dgm:t>
        <a:bodyPr/>
        <a:lstStyle/>
        <a:p>
          <a:endParaRPr lang="zh-CN" altLang="en-US" sz="1800">
            <a:latin typeface="黑体" panose="02010609060101010101" pitchFamily="49" charset="-122"/>
            <a:ea typeface="黑体" panose="02010609060101010101" pitchFamily="49" charset="-122"/>
          </a:endParaRPr>
        </a:p>
      </dgm:t>
    </dgm:pt>
    <dgm:pt modelId="{B37FC2FE-B3AA-4722-930C-878E9C9E01FB}" cxnId="{DED3C585-FC63-4438-A6A2-0CAB9745814E}" type="sibTrans">
      <dgm:prSet/>
      <dgm:spPr/>
      <dgm:t>
        <a:bodyPr/>
        <a:lstStyle/>
        <a:p>
          <a:endParaRPr lang="zh-CN" altLang="en-US" sz="1800">
            <a:latin typeface="黑体" panose="02010609060101010101" pitchFamily="49" charset="-122"/>
            <a:ea typeface="黑体" panose="02010609060101010101" pitchFamily="49" charset="-122"/>
          </a:endParaRPr>
        </a:p>
      </dgm:t>
    </dgm:pt>
    <dgm:pt modelId="{6E9CFC4B-20C1-498D-BC14-010865B99C82}" type="pres">
      <dgm:prSet presAssocID="{5570CEB3-4A8C-4449-B14D-5FF06023C529}" presName="Name0" presStyleCnt="0">
        <dgm:presLayoutVars>
          <dgm:dir/>
          <dgm:animLvl val="lvl"/>
          <dgm:resizeHandles val="exact"/>
        </dgm:presLayoutVars>
      </dgm:prSet>
      <dgm:spPr/>
    </dgm:pt>
    <dgm:pt modelId="{F3431821-CCBB-4FA1-B479-E348FF744B6D}" type="pres">
      <dgm:prSet presAssocID="{F12FB96A-501C-4ECF-9175-B0A57244A878}" presName="boxAndChildren" presStyleCnt="0"/>
      <dgm:spPr/>
    </dgm:pt>
    <dgm:pt modelId="{EFD23FB2-7D9C-46D7-BB6F-558E8E749910}" type="pres">
      <dgm:prSet presAssocID="{F12FB96A-501C-4ECF-9175-B0A57244A878}" presName="parentTextBox" presStyleLbl="node1" presStyleIdx="0" presStyleCnt="6"/>
      <dgm:spPr/>
      <dgm:t>
        <a:bodyPr/>
        <a:lstStyle/>
        <a:p>
          <a:endParaRPr lang="zh-CN" altLang="en-US"/>
        </a:p>
      </dgm:t>
    </dgm:pt>
    <dgm:pt modelId="{7A7D9CBC-CB94-4084-8CDB-8C2903E7D7CF}" type="pres">
      <dgm:prSet presAssocID="{7F519F47-D7FA-456D-9C2E-1CA73A9D5320}" presName="sp" presStyleCnt="0"/>
      <dgm:spPr/>
    </dgm:pt>
    <dgm:pt modelId="{C0100DD8-EA13-4768-A348-F58E19564909}" type="pres">
      <dgm:prSet presAssocID="{0ECBF4C4-C4C1-469A-AB92-4526362FAFCB}" presName="arrowAndChildren" presStyleCnt="0"/>
      <dgm:spPr/>
    </dgm:pt>
    <dgm:pt modelId="{16562209-C006-49DD-AACE-F2C85D4A8B50}" type="pres">
      <dgm:prSet presAssocID="{0ECBF4C4-C4C1-469A-AB92-4526362FAFCB}" presName="parentTextArrow" presStyleLbl="node1" presStyleIdx="1" presStyleCnt="6"/>
      <dgm:spPr/>
      <dgm:t>
        <a:bodyPr/>
        <a:lstStyle/>
        <a:p>
          <a:endParaRPr lang="zh-CN" altLang="en-US"/>
        </a:p>
      </dgm:t>
    </dgm:pt>
    <dgm:pt modelId="{94463BBF-E0C0-44B6-A5F0-08836DD415B3}" type="pres">
      <dgm:prSet presAssocID="{432B72E5-0D5E-425A-A464-B0AC47F764A1}" presName="sp" presStyleCnt="0"/>
      <dgm:spPr/>
    </dgm:pt>
    <dgm:pt modelId="{54A01110-D419-4D08-9D38-5F268A6750B4}" type="pres">
      <dgm:prSet presAssocID="{581A82DB-9F7D-4673-8566-B2D2228BCDBD}" presName="arrowAndChildren" presStyleCnt="0"/>
      <dgm:spPr/>
    </dgm:pt>
    <dgm:pt modelId="{68934120-BDC1-4EDE-B222-BC57CEF86946}" type="pres">
      <dgm:prSet presAssocID="{581A82DB-9F7D-4673-8566-B2D2228BCDBD}" presName="parentTextArrow" presStyleLbl="node1" presStyleIdx="2" presStyleCnt="6"/>
      <dgm:spPr/>
      <dgm:t>
        <a:bodyPr/>
        <a:lstStyle/>
        <a:p>
          <a:endParaRPr lang="zh-CN" altLang="en-US"/>
        </a:p>
      </dgm:t>
    </dgm:pt>
    <dgm:pt modelId="{9111AA36-62C5-4FD7-AE17-60CC6558F1C0}" type="pres">
      <dgm:prSet presAssocID="{9BF8B505-D4B7-4692-B977-E74F6F2C33FD}" presName="sp" presStyleCnt="0"/>
      <dgm:spPr/>
    </dgm:pt>
    <dgm:pt modelId="{1F0C31A0-203B-446E-8A8A-D112835A41A6}" type="pres">
      <dgm:prSet presAssocID="{6969AD9F-41F0-4834-802E-57B95CC5E418}" presName="arrowAndChildren" presStyleCnt="0"/>
      <dgm:spPr/>
    </dgm:pt>
    <dgm:pt modelId="{F4C6A1C2-8C48-49AC-8810-71062FA04766}" type="pres">
      <dgm:prSet presAssocID="{6969AD9F-41F0-4834-802E-57B95CC5E418}" presName="parentTextArrow" presStyleLbl="node1" presStyleIdx="3" presStyleCnt="6"/>
      <dgm:spPr/>
      <dgm:t>
        <a:bodyPr/>
        <a:lstStyle/>
        <a:p>
          <a:endParaRPr lang="zh-CN" altLang="en-US"/>
        </a:p>
      </dgm:t>
    </dgm:pt>
    <dgm:pt modelId="{C9CB94A7-35C9-4838-B448-C8FDC3CDBFC1}" type="pres">
      <dgm:prSet presAssocID="{C19812AC-33BE-4E81-BF04-F18B0C4C5AF3}" presName="sp" presStyleCnt="0"/>
      <dgm:spPr/>
    </dgm:pt>
    <dgm:pt modelId="{80AA15E3-2607-47D5-A10C-A7B99BA5B8B9}" type="pres">
      <dgm:prSet presAssocID="{5A62F47E-4AA9-4279-BD9E-7065EF77EBBF}" presName="arrowAndChildren" presStyleCnt="0"/>
      <dgm:spPr/>
    </dgm:pt>
    <dgm:pt modelId="{1FF05915-5C8C-4C78-979C-34FE5070D77C}" type="pres">
      <dgm:prSet presAssocID="{5A62F47E-4AA9-4279-BD9E-7065EF77EBBF}" presName="parentTextArrow" presStyleLbl="node1" presStyleIdx="4" presStyleCnt="6"/>
      <dgm:spPr/>
      <dgm:t>
        <a:bodyPr/>
        <a:lstStyle/>
        <a:p>
          <a:endParaRPr lang="zh-CN" altLang="en-US"/>
        </a:p>
      </dgm:t>
    </dgm:pt>
    <dgm:pt modelId="{7932823C-96BC-4E92-90FC-29FA9DBCA646}" type="pres">
      <dgm:prSet presAssocID="{202C2114-725B-49F7-8D4C-278D126376EF}" presName="sp" presStyleCnt="0"/>
      <dgm:spPr/>
    </dgm:pt>
    <dgm:pt modelId="{8E58B4D5-027A-44DB-B45A-58329E289334}" type="pres">
      <dgm:prSet presAssocID="{8F5A6AC9-FFC1-4391-954F-28716CABF9BB}" presName="arrowAndChildren" presStyleCnt="0"/>
      <dgm:spPr/>
    </dgm:pt>
    <dgm:pt modelId="{5C7C756A-79FB-4012-97CE-105866ED04FC}" type="pres">
      <dgm:prSet presAssocID="{8F5A6AC9-FFC1-4391-954F-28716CABF9BB}" presName="parentTextArrow" presStyleLbl="node1" presStyleIdx="5" presStyleCnt="6"/>
      <dgm:spPr/>
      <dgm:t>
        <a:bodyPr/>
        <a:lstStyle/>
        <a:p>
          <a:endParaRPr lang="zh-CN" altLang="en-US"/>
        </a:p>
      </dgm:t>
    </dgm:pt>
  </dgm:ptLst>
  <dgm:cxnLst>
    <dgm:cxn modelId="{C0B04193-E3B5-4CDA-8AF5-9EAB4AB32B3A}" type="presOf" srcId="{8F5A6AC9-FFC1-4391-954F-28716CABF9BB}" destId="{5C7C756A-79FB-4012-97CE-105866ED04FC}" srcOrd="0" destOrd="0" presId="urn:microsoft.com/office/officeart/2005/8/layout/process4"/>
    <dgm:cxn modelId="{CEC13A5B-88DF-4ABB-A69D-94D2B670BF67}" type="presOf" srcId="{0ECBF4C4-C4C1-469A-AB92-4526362FAFCB}" destId="{16562209-C006-49DD-AACE-F2C85D4A8B50}" srcOrd="0" destOrd="0" presId="urn:microsoft.com/office/officeart/2005/8/layout/process4"/>
    <dgm:cxn modelId="{8D4FB9C4-FD15-460A-AAB3-D83707D97D2E}" type="presOf" srcId="{5570CEB3-4A8C-4449-B14D-5FF06023C529}" destId="{6E9CFC4B-20C1-498D-BC14-010865B99C82}" srcOrd="0" destOrd="0" presId="urn:microsoft.com/office/officeart/2005/8/layout/process4"/>
    <dgm:cxn modelId="{26C41681-385B-4702-BE85-1A81368E954C}" srcId="{5570CEB3-4A8C-4449-B14D-5FF06023C529}" destId="{581A82DB-9F7D-4673-8566-B2D2228BCDBD}" srcOrd="3" destOrd="0" parTransId="{D791E3B0-7355-48F8-B7F6-6A4A587AE5AF}" sibTransId="{432B72E5-0D5E-425A-A464-B0AC47F764A1}"/>
    <dgm:cxn modelId="{31F103AC-5B50-4F5D-A865-60D7DE60BA85}" type="presOf" srcId="{F12FB96A-501C-4ECF-9175-B0A57244A878}" destId="{EFD23FB2-7D9C-46D7-BB6F-558E8E749910}" srcOrd="0" destOrd="0" presId="urn:microsoft.com/office/officeart/2005/8/layout/process4"/>
    <dgm:cxn modelId="{DED3C585-FC63-4438-A6A2-0CAB9745814E}" srcId="{5570CEB3-4A8C-4449-B14D-5FF06023C529}" destId="{F12FB96A-501C-4ECF-9175-B0A57244A878}" srcOrd="5" destOrd="0" parTransId="{60F1B51A-239A-47F2-AB2A-1167D82FF0C2}" sibTransId="{B37FC2FE-B3AA-4722-930C-878E9C9E01FB}"/>
    <dgm:cxn modelId="{014CBF8E-E3DD-4AAA-BC55-6FDC407190F3}" type="presOf" srcId="{581A82DB-9F7D-4673-8566-B2D2228BCDBD}" destId="{68934120-BDC1-4EDE-B222-BC57CEF86946}" srcOrd="0" destOrd="0" presId="urn:microsoft.com/office/officeart/2005/8/layout/process4"/>
    <dgm:cxn modelId="{4C92213C-B772-42B7-96BD-A22798061A16}" srcId="{5570CEB3-4A8C-4449-B14D-5FF06023C529}" destId="{5A62F47E-4AA9-4279-BD9E-7065EF77EBBF}" srcOrd="1" destOrd="0" parTransId="{27C891D7-F2D5-4F0C-8A85-49D04BEC61A4}" sibTransId="{C19812AC-33BE-4E81-BF04-F18B0C4C5AF3}"/>
    <dgm:cxn modelId="{5CC40A49-083F-4D0C-85B3-1A2985346BC9}" type="presOf" srcId="{5A62F47E-4AA9-4279-BD9E-7065EF77EBBF}" destId="{1FF05915-5C8C-4C78-979C-34FE5070D77C}" srcOrd="0" destOrd="0" presId="urn:microsoft.com/office/officeart/2005/8/layout/process4"/>
    <dgm:cxn modelId="{80A5DA34-732C-4545-AE6D-C9FFE570B0C4}" srcId="{5570CEB3-4A8C-4449-B14D-5FF06023C529}" destId="{8F5A6AC9-FFC1-4391-954F-28716CABF9BB}" srcOrd="0" destOrd="0" parTransId="{E2A0850A-624A-4B62-9401-83F6E9308882}" sibTransId="{202C2114-725B-49F7-8D4C-278D126376EF}"/>
    <dgm:cxn modelId="{5B5020D0-3F30-441E-B0E9-64B15B83E2A4}" srcId="{5570CEB3-4A8C-4449-B14D-5FF06023C529}" destId="{6969AD9F-41F0-4834-802E-57B95CC5E418}" srcOrd="2" destOrd="0" parTransId="{DFF694DB-7952-4DBB-A828-41B8343748A3}" sibTransId="{9BF8B505-D4B7-4692-B977-E74F6F2C33FD}"/>
    <dgm:cxn modelId="{9EF9292C-5C54-4894-B864-93C055BC4787}" type="presOf" srcId="{6969AD9F-41F0-4834-802E-57B95CC5E418}" destId="{F4C6A1C2-8C48-49AC-8810-71062FA04766}" srcOrd="0" destOrd="0" presId="urn:microsoft.com/office/officeart/2005/8/layout/process4"/>
    <dgm:cxn modelId="{64596D3A-709B-4B3D-892C-C1D19A00B5A6}" srcId="{5570CEB3-4A8C-4449-B14D-5FF06023C529}" destId="{0ECBF4C4-C4C1-469A-AB92-4526362FAFCB}" srcOrd="4" destOrd="0" parTransId="{F5D9A545-4B7F-4BD1-B566-7ED8A5B14AF6}" sibTransId="{7F519F47-D7FA-456D-9C2E-1CA73A9D5320}"/>
    <dgm:cxn modelId="{B634033B-36E0-45FB-B06D-634F24BDC9DF}" type="presParOf" srcId="{6E9CFC4B-20C1-498D-BC14-010865B99C82}" destId="{F3431821-CCBB-4FA1-B479-E348FF744B6D}" srcOrd="0" destOrd="0" presId="urn:microsoft.com/office/officeart/2005/8/layout/process4"/>
    <dgm:cxn modelId="{6CAFA8CE-14D3-4320-8E0F-8820D2A9ED9C}" type="presParOf" srcId="{F3431821-CCBB-4FA1-B479-E348FF744B6D}" destId="{EFD23FB2-7D9C-46D7-BB6F-558E8E749910}" srcOrd="0" destOrd="0" presId="urn:microsoft.com/office/officeart/2005/8/layout/process4"/>
    <dgm:cxn modelId="{19993622-F040-452F-8EF4-3A2EF3B4E0AA}" type="presParOf" srcId="{6E9CFC4B-20C1-498D-BC14-010865B99C82}" destId="{7A7D9CBC-CB94-4084-8CDB-8C2903E7D7CF}" srcOrd="1" destOrd="0" presId="urn:microsoft.com/office/officeart/2005/8/layout/process4"/>
    <dgm:cxn modelId="{D57C7B4E-7C8D-483D-898B-0A403141313C}" type="presParOf" srcId="{6E9CFC4B-20C1-498D-BC14-010865B99C82}" destId="{C0100DD8-EA13-4768-A348-F58E19564909}" srcOrd="2" destOrd="0" presId="urn:microsoft.com/office/officeart/2005/8/layout/process4"/>
    <dgm:cxn modelId="{F2FDAA7E-1053-4135-B4A6-C98C96D0DE83}" type="presParOf" srcId="{C0100DD8-EA13-4768-A348-F58E19564909}" destId="{16562209-C006-49DD-AACE-F2C85D4A8B50}" srcOrd="0" destOrd="0" presId="urn:microsoft.com/office/officeart/2005/8/layout/process4"/>
    <dgm:cxn modelId="{05452308-9310-4425-995A-E45E97B267EF}" type="presParOf" srcId="{6E9CFC4B-20C1-498D-BC14-010865B99C82}" destId="{94463BBF-E0C0-44B6-A5F0-08836DD415B3}" srcOrd="3" destOrd="0" presId="urn:microsoft.com/office/officeart/2005/8/layout/process4"/>
    <dgm:cxn modelId="{0FBDFEA0-5DF2-4BCB-955D-A24A216BF93C}" type="presParOf" srcId="{6E9CFC4B-20C1-498D-BC14-010865B99C82}" destId="{54A01110-D419-4D08-9D38-5F268A6750B4}" srcOrd="4" destOrd="0" presId="urn:microsoft.com/office/officeart/2005/8/layout/process4"/>
    <dgm:cxn modelId="{67902221-FA87-415B-99C7-7C0C21721C28}" type="presParOf" srcId="{54A01110-D419-4D08-9D38-5F268A6750B4}" destId="{68934120-BDC1-4EDE-B222-BC57CEF86946}" srcOrd="0" destOrd="0" presId="urn:microsoft.com/office/officeart/2005/8/layout/process4"/>
    <dgm:cxn modelId="{41830DF7-0E46-46C7-B599-500746D54166}" type="presParOf" srcId="{6E9CFC4B-20C1-498D-BC14-010865B99C82}" destId="{9111AA36-62C5-4FD7-AE17-60CC6558F1C0}" srcOrd="5" destOrd="0" presId="urn:microsoft.com/office/officeart/2005/8/layout/process4"/>
    <dgm:cxn modelId="{F018225C-4B71-425C-8574-E05183739EAB}" type="presParOf" srcId="{6E9CFC4B-20C1-498D-BC14-010865B99C82}" destId="{1F0C31A0-203B-446E-8A8A-D112835A41A6}" srcOrd="6" destOrd="0" presId="urn:microsoft.com/office/officeart/2005/8/layout/process4"/>
    <dgm:cxn modelId="{4FDCB221-D1B5-423B-B9AF-5B13C8D98BE9}" type="presParOf" srcId="{1F0C31A0-203B-446E-8A8A-D112835A41A6}" destId="{F4C6A1C2-8C48-49AC-8810-71062FA04766}" srcOrd="0" destOrd="0" presId="urn:microsoft.com/office/officeart/2005/8/layout/process4"/>
    <dgm:cxn modelId="{2B6014AD-7134-4B68-9229-D984E8D2B329}" type="presParOf" srcId="{6E9CFC4B-20C1-498D-BC14-010865B99C82}" destId="{C9CB94A7-35C9-4838-B448-C8FDC3CDBFC1}" srcOrd="7" destOrd="0" presId="urn:microsoft.com/office/officeart/2005/8/layout/process4"/>
    <dgm:cxn modelId="{DCE08AEB-EB37-4BE4-81A7-A5AA57BE77ED}" type="presParOf" srcId="{6E9CFC4B-20C1-498D-BC14-010865B99C82}" destId="{80AA15E3-2607-47D5-A10C-A7B99BA5B8B9}" srcOrd="8" destOrd="0" presId="urn:microsoft.com/office/officeart/2005/8/layout/process4"/>
    <dgm:cxn modelId="{18964302-CA52-4562-94C8-1B8E22A38F8C}" type="presParOf" srcId="{80AA15E3-2607-47D5-A10C-A7B99BA5B8B9}" destId="{1FF05915-5C8C-4C78-979C-34FE5070D77C}" srcOrd="0" destOrd="0" presId="urn:microsoft.com/office/officeart/2005/8/layout/process4"/>
    <dgm:cxn modelId="{2EE19BCA-5BBF-4451-88C0-6F04D26C3EAC}" type="presParOf" srcId="{6E9CFC4B-20C1-498D-BC14-010865B99C82}" destId="{7932823C-96BC-4E92-90FC-29FA9DBCA646}" srcOrd="9" destOrd="0" presId="urn:microsoft.com/office/officeart/2005/8/layout/process4"/>
    <dgm:cxn modelId="{B12FEB85-E78B-496F-8350-C793D4C0DA64}" type="presParOf" srcId="{6E9CFC4B-20C1-498D-BC14-010865B99C82}" destId="{8E58B4D5-027A-44DB-B45A-58329E289334}" srcOrd="10" destOrd="0" presId="urn:microsoft.com/office/officeart/2005/8/layout/process4"/>
    <dgm:cxn modelId="{3B69371B-3C56-4501-902E-EE81B395D433}" type="presParOf" srcId="{8E58B4D5-027A-44DB-B45A-58329E289334}" destId="{5C7C756A-79FB-4012-97CE-105866ED04FC}" srcOrd="0" destOrd="0" presId="urn:microsoft.com/office/officeart/2005/8/layout/process4"/>
  </dgm:cxnLst>
  <dgm:bg>
    <a:solidFill>
      <a:schemeClr val="accent3">
        <a:lumMod val="20000"/>
        <a:lumOff val="80000"/>
      </a:schemeClr>
    </a:solidFill>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9145016" cy="5589240"/>
        <a:chOff x="0" y="0"/>
        <a:chExt cx="9145016" cy="5589240"/>
      </a:xfrm>
    </dsp:grpSpPr>
    <dsp:sp modelId="{656EC1F0-4DFB-48BF-9638-473701DD5ECB}">
      <dsp:nvSpPr>
        <dsp:cNvPr id="3" name="矩形 2"/>
        <dsp:cNvSpPr/>
      </dsp:nvSpPr>
      <dsp:spPr bwMode="white">
        <a:xfrm>
          <a:off x="0" y="4940460"/>
          <a:ext cx="9145016" cy="648780"/>
        </a:xfrm>
        <a:prstGeom prst="rect">
          <a:avLst/>
        </a:prstGeom>
      </dsp:spPr>
      <dsp:style>
        <a:lnRef idx="2">
          <a:schemeClr val="lt1"/>
        </a:lnRef>
        <a:fillRef idx="1">
          <a:schemeClr val="accent1"/>
        </a:fillRef>
        <a:effectRef idx="0">
          <a:scrgbClr r="0" g="0" b="0"/>
        </a:effectRef>
        <a:fontRef idx="minor">
          <a:schemeClr val="lt1"/>
        </a:fontRef>
      </dsp:style>
      <dsp:txBody>
        <a:bodyPr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自由讨论，主要针对候选人的优缺点、政治思想、道德品行、作用发挥、执行纪律等方面表现进行讨论</a:t>
          </a:r>
          <a:endParaRPr lang="zh-CN" altLang="en-US" sz="1800" dirty="0">
            <a:latin typeface="黑体" panose="02010609060101010101" pitchFamily="49" charset="-122"/>
            <a:ea typeface="黑体" panose="02010609060101010101" pitchFamily="49" charset="-122"/>
          </a:endParaRPr>
        </a:p>
      </dsp:txBody>
      <dsp:txXfrm>
        <a:off x="0" y="4940460"/>
        <a:ext cx="9145016" cy="648780"/>
      </dsp:txXfrm>
    </dsp:sp>
    <dsp:sp modelId="{BD8CB47B-A587-46C2-81A3-5FC0D5D8005A}">
      <dsp:nvSpPr>
        <dsp:cNvPr id="4" name="上箭头标注 3"/>
        <dsp:cNvSpPr/>
      </dsp:nvSpPr>
      <dsp:spPr bwMode="white">
        <a:xfrm rot="10800000">
          <a:off x="0" y="3952368"/>
          <a:ext cx="9145016" cy="997824"/>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民主测评（等额投票，需至少得票率</a:t>
          </a:r>
          <a:r>
            <a:rPr lang="en-US" altLang="zh-CN" sz="1800" dirty="0" smtClean="0">
              <a:latin typeface="黑体" panose="02010609060101010101" pitchFamily="49" charset="-122"/>
              <a:ea typeface="黑体" panose="02010609060101010101" pitchFamily="49" charset="-122"/>
            </a:rPr>
            <a:t>60%</a:t>
          </a:r>
          <a:r>
            <a:rPr lang="zh-CN" altLang="en-US" sz="1800" dirty="0" smtClean="0">
              <a:latin typeface="黑体" panose="02010609060101010101" pitchFamily="49" charset="-122"/>
              <a:ea typeface="黑体" panose="02010609060101010101" pitchFamily="49" charset="-122"/>
            </a:rPr>
            <a:t>以上）</a:t>
          </a:r>
          <a:endParaRPr lang="zh-CN" altLang="en-US" sz="1800" dirty="0">
            <a:latin typeface="黑体" panose="02010609060101010101" pitchFamily="49" charset="-122"/>
            <a:ea typeface="黑体" panose="02010609060101010101" pitchFamily="49" charset="-122"/>
          </a:endParaRPr>
        </a:p>
      </dsp:txBody>
      <dsp:txXfrm rot="10800000">
        <a:off x="0" y="3952368"/>
        <a:ext cx="9145016" cy="997824"/>
      </dsp:txXfrm>
    </dsp:sp>
    <dsp:sp modelId="{058C54D7-B9DE-4294-85BB-9606D9218923}">
      <dsp:nvSpPr>
        <dsp:cNvPr id="5" name="上箭头标注 4"/>
        <dsp:cNvSpPr/>
      </dsp:nvSpPr>
      <dsp:spPr bwMode="white">
        <a:xfrm rot="10800000">
          <a:off x="0" y="2964276"/>
          <a:ext cx="9145016" cy="997824"/>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召开团支部大会，申请人自述</a:t>
          </a:r>
          <a:endParaRPr lang="zh-CN" altLang="en-US" sz="1800" dirty="0">
            <a:latin typeface="黑体" panose="02010609060101010101" pitchFamily="49" charset="-122"/>
            <a:ea typeface="黑体" panose="02010609060101010101" pitchFamily="49" charset="-122"/>
          </a:endParaRPr>
        </a:p>
      </dsp:txBody>
      <dsp:txXfrm rot="10800000">
        <a:off x="0" y="2964276"/>
        <a:ext cx="9145016" cy="997824"/>
      </dsp:txXfrm>
    </dsp:sp>
    <dsp:sp modelId="{EFB17819-0578-4D79-AF57-16ABE65A8C32}">
      <dsp:nvSpPr>
        <dsp:cNvPr id="6" name="上箭头标注 5"/>
        <dsp:cNvSpPr/>
      </dsp:nvSpPr>
      <dsp:spPr bwMode="white">
        <a:xfrm rot="10800000">
          <a:off x="0" y="1976184"/>
          <a:ext cx="9145016" cy="997824"/>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确定团支部团员大会时间、流程等</a:t>
          </a:r>
          <a:endParaRPr lang="zh-CN" altLang="en-US" sz="1800" dirty="0">
            <a:latin typeface="黑体" panose="02010609060101010101" pitchFamily="49" charset="-122"/>
            <a:ea typeface="黑体" panose="02010609060101010101" pitchFamily="49" charset="-122"/>
          </a:endParaRPr>
        </a:p>
      </dsp:txBody>
      <dsp:txXfrm rot="10800000">
        <a:off x="0" y="1976184"/>
        <a:ext cx="9145016" cy="997824"/>
      </dsp:txXfrm>
    </dsp:sp>
    <dsp:sp modelId="{90B9D352-5ADE-4FF2-865E-4086EAC6BD53}">
      <dsp:nvSpPr>
        <dsp:cNvPr id="7" name="上箭头标注 6"/>
        <dsp:cNvSpPr/>
      </dsp:nvSpPr>
      <dsp:spPr bwMode="white">
        <a:xfrm rot="10800000">
          <a:off x="0" y="988092"/>
          <a:ext cx="9145016" cy="997824"/>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团支部召开支委会，根据申报材料，结合申请人日常表现确定</a:t>
          </a:r>
          <a:endParaRPr lang="en-US" altLang="zh-CN" sz="1800" dirty="0" smtClean="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初选人名单</a:t>
          </a:r>
          <a:endParaRPr lang="zh-CN" altLang="en-US" sz="1800" dirty="0">
            <a:latin typeface="黑体" panose="02010609060101010101" pitchFamily="49" charset="-122"/>
            <a:ea typeface="黑体" panose="02010609060101010101" pitchFamily="49" charset="-122"/>
          </a:endParaRPr>
        </a:p>
      </dsp:txBody>
      <dsp:txXfrm rot="10800000">
        <a:off x="0" y="988092"/>
        <a:ext cx="9145016" cy="997824"/>
      </dsp:txXfrm>
    </dsp:sp>
    <dsp:sp modelId="{C5FBCE99-0800-47F2-93BF-54D8253FE250}">
      <dsp:nvSpPr>
        <dsp:cNvPr id="8" name="上箭头标注 7"/>
        <dsp:cNvSpPr/>
      </dsp:nvSpPr>
      <dsp:spPr bwMode="white">
        <a:xfrm rot="10800000">
          <a:off x="0" y="0"/>
          <a:ext cx="9145016" cy="997824"/>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符合条件的候选人向所在团支部提出申请（填写附件</a:t>
          </a:r>
          <a:r>
            <a:rPr lang="en-US" altLang="zh-CN" sz="1800" dirty="0" smtClean="0">
              <a:latin typeface="黑体" panose="02010609060101010101" pitchFamily="49" charset="-122"/>
              <a:ea typeface="黑体" panose="02010609060101010101" pitchFamily="49" charset="-122"/>
            </a:rPr>
            <a:t>1</a:t>
          </a:r>
          <a:r>
            <a:rPr lang="zh-CN" altLang="en-US" sz="1800" dirty="0" smtClean="0">
              <a:latin typeface="黑体" panose="02010609060101010101" pitchFamily="49" charset="-122"/>
              <a:ea typeface="黑体" panose="02010609060101010101" pitchFamily="49" charset="-122"/>
            </a:rPr>
            <a:t>，并附个人详细情况）</a:t>
          </a:r>
          <a:endParaRPr lang="zh-CN" altLang="en-US" sz="1800" dirty="0">
            <a:latin typeface="黑体" panose="02010609060101010101" pitchFamily="49" charset="-122"/>
            <a:ea typeface="黑体" panose="02010609060101010101" pitchFamily="49" charset="-122"/>
          </a:endParaRPr>
        </a:p>
      </dsp:txBody>
      <dsp:txXfrm rot="10800000">
        <a:off x="0" y="0"/>
        <a:ext cx="9145016" cy="997824"/>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9036496" cy="6525344"/>
        <a:chOff x="0" y="0"/>
        <a:chExt cx="9036496" cy="6525344"/>
      </a:xfrm>
    </dsp:grpSpPr>
    <dsp:sp modelId="{EFD23FB2-7D9C-46D7-BB6F-558E8E749910}">
      <dsp:nvSpPr>
        <dsp:cNvPr id="3" name="矩形 2"/>
        <dsp:cNvSpPr/>
      </dsp:nvSpPr>
      <dsp:spPr bwMode="white">
        <a:xfrm>
          <a:off x="0" y="5767904"/>
          <a:ext cx="9036496" cy="757440"/>
        </a:xfrm>
        <a:prstGeom prst="rect">
          <a:avLst/>
        </a:prstGeom>
      </dsp:spPr>
      <dsp:style>
        <a:lnRef idx="2">
          <a:schemeClr val="lt1"/>
        </a:lnRef>
        <a:fillRef idx="1">
          <a:schemeClr val="accent1"/>
        </a:fillRef>
        <a:effectRef idx="0">
          <a:scrgbClr r="0" g="0" b="0"/>
        </a:effectRef>
        <a:fontRef idx="minor">
          <a:schemeClr val="lt1"/>
        </a:fontRef>
      </dsp:style>
      <dsp:txBody>
        <a:bodyPr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推荐对象中未被确定为入党积极分子的同学继续在所在团支部培养考察</a:t>
          </a:r>
          <a:endParaRPr lang="zh-CN" altLang="en-US" sz="1800" dirty="0">
            <a:latin typeface="黑体" panose="02010609060101010101" pitchFamily="49" charset="-122"/>
            <a:ea typeface="黑体" panose="02010609060101010101" pitchFamily="49" charset="-122"/>
          </a:endParaRPr>
        </a:p>
      </dsp:txBody>
      <dsp:txXfrm>
        <a:off x="0" y="5767904"/>
        <a:ext cx="9036496" cy="757440"/>
      </dsp:txXfrm>
    </dsp:sp>
    <dsp:sp modelId="{16562209-C006-49DD-AACE-F2C85D4A8B50}">
      <dsp:nvSpPr>
        <dsp:cNvPr id="4" name="上箭头标注 3"/>
        <dsp:cNvSpPr/>
      </dsp:nvSpPr>
      <dsp:spPr bwMode="white">
        <a:xfrm rot="10800000">
          <a:off x="0" y="4614323"/>
          <a:ext cx="9036496" cy="1164942"/>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报学院学生党总支和学院党委备案并通知到各团支部</a:t>
          </a:r>
          <a:endParaRPr lang="zh-CN" altLang="en-US" sz="1800" dirty="0">
            <a:latin typeface="黑体" panose="02010609060101010101" pitchFamily="49" charset="-122"/>
            <a:ea typeface="黑体" panose="02010609060101010101" pitchFamily="49" charset="-122"/>
          </a:endParaRPr>
        </a:p>
      </dsp:txBody>
      <dsp:txXfrm rot="10800000">
        <a:off x="0" y="4614323"/>
        <a:ext cx="9036496" cy="1164942"/>
      </dsp:txXfrm>
    </dsp:sp>
    <dsp:sp modelId="{68934120-BDC1-4EDE-B222-BC57CEF86946}">
      <dsp:nvSpPr>
        <dsp:cNvPr id="5" name="上箭头标注 4"/>
        <dsp:cNvSpPr/>
      </dsp:nvSpPr>
      <dsp:spPr bwMode="white">
        <a:xfrm rot="10800000">
          <a:off x="0" y="3460743"/>
          <a:ext cx="9036496" cy="1164942"/>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各党支部根据汇总的推荐对象情况，可以采用审阅材料、征求师生意见、座谈交流、答辩等形式，召开支委会或支部大会，讨论确定入党积极分子</a:t>
          </a:r>
          <a:endParaRPr lang="zh-CN" altLang="en-US" sz="1800" dirty="0">
            <a:latin typeface="黑体" panose="02010609060101010101" pitchFamily="49" charset="-122"/>
            <a:ea typeface="黑体" panose="02010609060101010101" pitchFamily="49" charset="-122"/>
          </a:endParaRPr>
        </a:p>
      </dsp:txBody>
      <dsp:txXfrm rot="10800000">
        <a:off x="0" y="3460743"/>
        <a:ext cx="9036496" cy="1164942"/>
      </dsp:txXfrm>
    </dsp:sp>
    <dsp:sp modelId="{F4C6A1C2-8C48-49AC-8810-71062FA04766}">
      <dsp:nvSpPr>
        <dsp:cNvPr id="6" name="上箭头标注 5"/>
        <dsp:cNvSpPr/>
      </dsp:nvSpPr>
      <dsp:spPr bwMode="white">
        <a:xfrm rot="10800000">
          <a:off x="0" y="2307162"/>
          <a:ext cx="9036496" cy="1164942"/>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年级团总支初审后将纸质材料和附件</a:t>
          </a:r>
          <a:r>
            <a:rPr lang="en-US" altLang="zh-CN" sz="1800" dirty="0" smtClean="0">
              <a:latin typeface="黑体" panose="02010609060101010101" pitchFamily="49" charset="-122"/>
              <a:ea typeface="黑体" panose="02010609060101010101" pitchFamily="49" charset="-122"/>
            </a:rPr>
            <a:t>2</a:t>
          </a:r>
          <a:r>
            <a:rPr lang="zh-CN" altLang="en-US" sz="1800" dirty="0" smtClean="0">
              <a:latin typeface="黑体" panose="02010609060101010101" pitchFamily="49" charset="-122"/>
              <a:ea typeface="黑体" panose="02010609060101010101" pitchFamily="49" charset="-122"/>
            </a:rPr>
            <a:t>汇总表报学院团委</a:t>
          </a:r>
          <a:r>
            <a:rPr lang="zh-CN" altLang="en-US" sz="1800" dirty="0" smtClean="0">
              <a:latin typeface="黑体" panose="02010609060101010101" pitchFamily="49" charset="-122"/>
              <a:ea typeface="黑体" panose="02010609060101010101" pitchFamily="49" charset="-122"/>
            </a:rPr>
            <a:t>审核并公</a:t>
          </a:r>
          <a:r>
            <a:rPr lang="zh-CN" altLang="en-US" sz="1800" dirty="0" smtClean="0">
              <a:latin typeface="黑体" panose="02010609060101010101" pitchFamily="49" charset="-122"/>
              <a:ea typeface="黑体" panose="02010609060101010101" pitchFamily="49" charset="-122"/>
            </a:rPr>
            <a:t>示后推荐给各</a:t>
          </a:r>
          <a:r>
            <a:rPr lang="zh-CN" altLang="en-US" sz="1800" dirty="0" smtClean="0">
              <a:latin typeface="黑体" panose="02010609060101010101" pitchFamily="49" charset="-122"/>
              <a:ea typeface="黑体" panose="02010609060101010101" pitchFamily="49" charset="-122"/>
            </a:rPr>
            <a:t>党支部</a:t>
          </a:r>
          <a:endParaRPr lang="en-US" altLang="zh-CN" sz="1800" dirty="0" smtClean="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（上述工作应在每学期开学后一周左右内完成）</a:t>
          </a:r>
          <a:endParaRPr lang="zh-CN" altLang="en-US" sz="1800" dirty="0">
            <a:latin typeface="黑体" panose="02010609060101010101" pitchFamily="49" charset="-122"/>
            <a:ea typeface="黑体" panose="02010609060101010101" pitchFamily="49" charset="-122"/>
          </a:endParaRPr>
        </a:p>
      </dsp:txBody>
      <dsp:txXfrm rot="10800000">
        <a:off x="0" y="2307162"/>
        <a:ext cx="9036496" cy="1164942"/>
      </dsp:txXfrm>
    </dsp:sp>
    <dsp:sp modelId="{1FF05915-5C8C-4C78-979C-34FE5070D77C}">
      <dsp:nvSpPr>
        <dsp:cNvPr id="7" name="上箭头标注 6"/>
        <dsp:cNvSpPr/>
      </dsp:nvSpPr>
      <dsp:spPr bwMode="white">
        <a:xfrm rot="10800000">
          <a:off x="0" y="1153581"/>
          <a:ext cx="9036496" cy="1164942"/>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28016" tIns="128016" rIns="128016" bIns="128016"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800" dirty="0" smtClean="0">
              <a:latin typeface="黑体" panose="02010609060101010101" pitchFamily="49" charset="-122"/>
              <a:ea typeface="黑体" panose="02010609060101010101" pitchFamily="49" charset="-122"/>
            </a:rPr>
            <a:t>各团支部汇总个人申请、附件</a:t>
          </a:r>
          <a:r>
            <a:rPr lang="en-US" altLang="zh-CN" sz="1800" dirty="0" smtClean="0">
              <a:latin typeface="黑体" panose="02010609060101010101" pitchFamily="49" charset="-122"/>
              <a:ea typeface="黑体" panose="02010609060101010101" pitchFamily="49" charset="-122"/>
            </a:rPr>
            <a:t>1</a:t>
          </a:r>
          <a:r>
            <a:rPr lang="zh-CN" altLang="en-US" sz="1800" dirty="0" smtClean="0">
              <a:latin typeface="黑体" panose="02010609060101010101" pitchFamily="49" charset="-122"/>
              <a:ea typeface="黑体" panose="02010609060101010101" pitchFamily="49" charset="-122"/>
            </a:rPr>
            <a:t>（一式两份）上报年级团总支初审（年级团总支书记由辅导员担任）</a:t>
          </a:r>
          <a:endParaRPr lang="zh-CN" altLang="en-US" sz="1800" dirty="0">
            <a:latin typeface="黑体" panose="02010609060101010101" pitchFamily="49" charset="-122"/>
            <a:ea typeface="黑体" panose="02010609060101010101" pitchFamily="49" charset="-122"/>
          </a:endParaRPr>
        </a:p>
      </dsp:txBody>
      <dsp:txXfrm rot="10800000">
        <a:off x="0" y="1153581"/>
        <a:ext cx="9036496" cy="1164942"/>
      </dsp:txXfrm>
    </dsp:sp>
    <dsp:sp modelId="{5C7C756A-79FB-4012-97CE-105866ED04FC}">
      <dsp:nvSpPr>
        <dsp:cNvPr id="8" name="上箭头标注 7"/>
        <dsp:cNvSpPr/>
      </dsp:nvSpPr>
      <dsp:spPr bwMode="white">
        <a:xfrm rot="10800000">
          <a:off x="0" y="0"/>
          <a:ext cx="9036496" cy="1164942"/>
        </a:xfrm>
        <a:prstGeom prst="upArrowCallout">
          <a:avLst/>
        </a:prstGeom>
      </dsp:spPr>
      <dsp:style>
        <a:lnRef idx="2">
          <a:schemeClr val="lt1"/>
        </a:lnRef>
        <a:fillRef idx="1">
          <a:schemeClr val="accent1"/>
        </a:fillRef>
        <a:effectRef idx="0">
          <a:scrgbClr r="0" g="0" b="0"/>
        </a:effectRef>
        <a:fontRef idx="minor">
          <a:schemeClr val="lt1"/>
        </a:fontRef>
      </dsp:style>
      <dsp:txBody>
        <a:bodyPr rot="10800000" lIns="113792" tIns="113792" rIns="113792" bIns="113792"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smtClean="0">
              <a:latin typeface="黑体" panose="02010609060101010101" pitchFamily="49" charset="-122"/>
              <a:ea typeface="黑体" panose="02010609060101010101" pitchFamily="49" charset="-122"/>
            </a:rPr>
            <a:t>大会结束后，团支部召开支委会，根据前面讨论情况确定推荐人选（请注意团员大会上测评得票率仅是征求意见的一个程序，不作为最终决定是否推荐的主要标准，一般推荐</a:t>
          </a:r>
          <a:r>
            <a:rPr lang="en-US" altLang="zh-CN" sz="1600" dirty="0" smtClean="0">
              <a:latin typeface="黑体" panose="02010609060101010101" pitchFamily="49" charset="-122"/>
              <a:ea typeface="黑体" panose="02010609060101010101" pitchFamily="49" charset="-122"/>
            </a:rPr>
            <a:t>2-3</a:t>
          </a:r>
          <a:r>
            <a:rPr lang="zh-CN" altLang="en-US" sz="1600" dirty="0" smtClean="0">
              <a:latin typeface="黑体" panose="02010609060101010101" pitchFamily="49" charset="-122"/>
              <a:ea typeface="黑体" panose="02010609060101010101" pitchFamily="49" charset="-122"/>
            </a:rPr>
            <a:t>人，没合适的可不推荐，有特别优秀的也可多推荐）</a:t>
          </a:r>
          <a:endParaRPr lang="zh-CN" altLang="en-US" sz="1600" dirty="0">
            <a:latin typeface="黑体" panose="02010609060101010101" pitchFamily="49" charset="-122"/>
            <a:ea typeface="黑体" panose="02010609060101010101" pitchFamily="49" charset="-122"/>
          </a:endParaRPr>
        </a:p>
      </dsp:txBody>
      <dsp:txXfrm rot="10800000">
        <a:off x="0" y="0"/>
        <a:ext cx="9036496" cy="116494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type="upArrowCallout" r:blip="" rot="180">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type="upArrowCallout" r:blip="" rot="180">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type="upArrowCallout" r:blip="" rot="180">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type="upArrowCallout" r:blip="" rot="180">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FC5E207-40FB-4554-BD24-C1DE97F611F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F999F0-0612-4427-B07E-475CC842DA9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C5E207-40FB-4554-BD24-C1DE97F611F7}"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999F0-0612-4427-B07E-475CC842DA9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dirty="0"/>
          </a:p>
        </p:txBody>
      </p:sp>
      <p:sp>
        <p:nvSpPr>
          <p:cNvPr id="3" name="副标题 2"/>
          <p:cNvSpPr>
            <a:spLocks noGrp="1"/>
          </p:cNvSpPr>
          <p:nvPr>
            <p:ph type="subTitle" idx="1"/>
          </p:nvPr>
        </p:nvSpPr>
        <p:spPr/>
        <p:txBody>
          <a:bodyPr/>
          <a:lstStyle/>
          <a:p>
            <a:endParaRPr lang="zh-CN" altLang="en-US"/>
          </a:p>
        </p:txBody>
      </p:sp>
      <p:graphicFrame>
        <p:nvGraphicFramePr>
          <p:cNvPr id="4" name="图示 3"/>
          <p:cNvGraphicFramePr/>
          <p:nvPr/>
        </p:nvGraphicFramePr>
        <p:xfrm>
          <a:off x="0" y="1268760"/>
          <a:ext cx="9145016" cy="558924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矩形 4"/>
          <p:cNvSpPr/>
          <p:nvPr/>
        </p:nvSpPr>
        <p:spPr>
          <a:xfrm>
            <a:off x="323528" y="712859"/>
            <a:ext cx="8640960" cy="369332"/>
          </a:xfrm>
          <a:prstGeom prst="rect">
            <a:avLst/>
          </a:prstGeom>
        </p:spPr>
        <p:txBody>
          <a:bodyPr wrap="square">
            <a:spAutoFit/>
          </a:bodyPr>
          <a:lstStyle/>
          <a:p>
            <a:r>
              <a:rPr lang="en-US" altLang="zh-CN" b="1" dirty="0">
                <a:solidFill>
                  <a:srgbClr val="FF0000"/>
                </a:solidFill>
              </a:rPr>
              <a:t>http://youth.upc.edu.cn/2019/1016/c11148a221179/page.htm</a:t>
            </a:r>
            <a:endParaRPr lang="zh-CN" altLang="en-US" b="1" dirty="0">
              <a:solidFill>
                <a:srgbClr val="FF0000"/>
              </a:solidFill>
            </a:endParaRPr>
          </a:p>
        </p:txBody>
      </p:sp>
      <p:sp>
        <p:nvSpPr>
          <p:cNvPr id="6" name="矩形 5"/>
          <p:cNvSpPr/>
          <p:nvPr/>
        </p:nvSpPr>
        <p:spPr>
          <a:xfrm>
            <a:off x="313386" y="44624"/>
            <a:ext cx="8651102" cy="646331"/>
          </a:xfrm>
          <a:prstGeom prst="rect">
            <a:avLst/>
          </a:prstGeom>
        </p:spPr>
        <p:txBody>
          <a:bodyPr wrap="square">
            <a:spAutoFit/>
          </a:bodyPr>
          <a:lstStyle/>
          <a:p>
            <a:pPr algn="ctr"/>
            <a:r>
              <a:rPr lang="zh-CN" altLang="en-US" b="1" dirty="0">
                <a:solidFill>
                  <a:srgbClr val="FF0000"/>
                </a:solidFill>
                <a:latin typeface="黑体" panose="02010609060101010101" pitchFamily="49" charset="-122"/>
                <a:ea typeface="黑体" panose="02010609060101010101" pitchFamily="49" charset="-122"/>
              </a:rPr>
              <a:t>中国石油大学（华东）关于进一步加强和规范团组织推荐优秀团员作为入党积极分子工作的意见</a:t>
            </a:r>
            <a:endParaRPr lang="zh-CN" altLang="en-US"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dirty="0"/>
          </a:p>
        </p:txBody>
      </p:sp>
      <p:sp>
        <p:nvSpPr>
          <p:cNvPr id="3" name="副标题 2"/>
          <p:cNvSpPr>
            <a:spLocks noGrp="1"/>
          </p:cNvSpPr>
          <p:nvPr>
            <p:ph type="subTitle" idx="1"/>
          </p:nvPr>
        </p:nvSpPr>
        <p:spPr/>
        <p:txBody>
          <a:bodyPr/>
          <a:lstStyle/>
          <a:p>
            <a:endParaRPr lang="zh-CN" altLang="en-US"/>
          </a:p>
        </p:txBody>
      </p:sp>
      <p:graphicFrame>
        <p:nvGraphicFramePr>
          <p:cNvPr id="4" name="图示 3"/>
          <p:cNvGraphicFramePr/>
          <p:nvPr/>
        </p:nvGraphicFramePr>
        <p:xfrm>
          <a:off x="107504" y="188640"/>
          <a:ext cx="9036496" cy="652534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COMMONDATA" val="eyJoZGlkIjoiNTdhZTUxZGVmYzdiMDMyYWI4ZmU2ZmZlNGRlZTVkNj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Words>
  <Application>WPS 演示</Application>
  <PresentationFormat>全屏显示(4:3)</PresentationFormat>
  <Paragraphs>4</Paragraphs>
  <Slides>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vt:i4>
      </vt:variant>
    </vt:vector>
  </HeadingPairs>
  <TitlesOfParts>
    <vt:vector size="10" baseType="lpstr">
      <vt:lpstr>Arial</vt:lpstr>
      <vt:lpstr>宋体</vt:lpstr>
      <vt:lpstr>Wingdings</vt:lpstr>
      <vt:lpstr>黑体</vt:lpstr>
      <vt:lpstr>Calibri</vt:lpstr>
      <vt:lpstr>微软雅黑</vt:lpstr>
      <vt:lpstr>Arial Unicode MS</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哇塞姑娘@</cp:lastModifiedBy>
  <cp:revision>8</cp:revision>
  <dcterms:created xsi:type="dcterms:W3CDTF">2020-02-22T03:06:00Z</dcterms:created>
  <dcterms:modified xsi:type="dcterms:W3CDTF">2022-10-11T05:01:37Z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5E423FCC51664EB1AFFA0F57A9EF08F4</vt:lpwstr>
  </property>
  <property fmtid="{D5CDD505-2E9C-101B-9397-08002B2CF9AE}" pid="3" name="KSOProductBuildVer">
    <vt:lpwstr>2052-11.1.0.12358</vt:lpwstr>
  </property>
</Properties>
</file>